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126" r:id="rId3"/>
  </p:sldMasterIdLst>
  <p:notesMasterIdLst>
    <p:notesMasterId r:id="rId16"/>
  </p:notesMasterIdLst>
  <p:handoutMasterIdLst>
    <p:handoutMasterId r:id="rId17"/>
  </p:handoutMasterIdLst>
  <p:sldIdLst>
    <p:sldId id="25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FF"/>
    <a:srgbClr val="3399FF"/>
    <a:srgbClr val="00FF00"/>
    <a:srgbClr val="E61C0E"/>
    <a:srgbClr val="CCFFCC"/>
    <a:srgbClr val="F9FBA7"/>
    <a:srgbClr val="D0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5596" autoAdjust="0"/>
  </p:normalViewPr>
  <p:slideViewPr>
    <p:cSldViewPr>
      <p:cViewPr varScale="1">
        <p:scale>
          <a:sx n="114" d="100"/>
          <a:sy n="114" d="100"/>
        </p:scale>
        <p:origin x="156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114BA7-2FD6-67E2-A0C4-EAA41FBC0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C69D-5F05-5393-A02E-F2E1B3EA33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DE1334C9-11E1-4E33-BCF9-13CC8EA4508F}" type="datetimeFigureOut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6FDE4-9C8C-918A-6B9F-B917D4B236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46234-506F-9557-4F60-A16D08A40C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49917-2A07-41E3-AC3C-4250C4EB49D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432AF7-86B1-1619-7261-1E4CBA82F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53248-0E92-DCFC-C626-CF1C66E545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11AC032E-3044-4880-B587-2D7613643F05}" type="datetimeFigureOut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3B26CC-5470-6A2F-B237-60A61BC81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5791C05-8991-A96B-AC16-D046D953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39925-4AC4-EA0A-BF69-938F91089A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5EC0C-54A4-550B-DF2D-1CFE46956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C53AC58-A2F0-4C19-99D7-108A99AA867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B9DC7F28-C255-CABB-5202-98EFC911DF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52B3D90C-666D-ECB3-76A8-1B451DF97F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BB435795-BD60-CC2E-E9A6-AAD6B197A4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072F5A2-0ED9-4619-9933-F92A164F52A0}" type="datetime1">
              <a:rPr lang="zh-TW" altLang="en-US" smtClean="0"/>
              <a:pPr>
                <a:spcBef>
                  <a:spcPct val="0"/>
                </a:spcBef>
              </a:pPr>
              <a:t>2023/9/26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C3CAB7DB-E141-D2E6-C6AC-95C2BC7E3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F3BCAB9-C2E2-403A-84DE-0C8E2E27ED9F}" type="slidenum">
              <a:rPr lang="zh-TW" altLang="en-US" smtClean="0"/>
              <a:pPr>
                <a:spcBef>
                  <a:spcPct val="0"/>
                </a:spcBef>
              </a:pPr>
              <a:t>0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865BBED1-7B78-B2ED-3F81-37F4088013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A3ADAC80-EE13-08F6-0B4E-D3F001F238E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33EE5FC8-4717-0C19-F655-180EEDF41E1A}"/>
              </a:ext>
            </a:extLst>
          </p:cNvPr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08C6B440-D617-299D-7C8F-51B7BB4DD791}"/>
              </a:ext>
            </a:extLst>
          </p:cNvPr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0E2B5AF9-6D14-8E77-B4B3-19A3C93C48FA}"/>
              </a:ext>
            </a:extLst>
          </p:cNvPr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AFB7342D-E98B-825B-51AF-199843D3A5F2}"/>
              </a:ext>
            </a:extLst>
          </p:cNvPr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18BB66A3-396B-6548-002C-12F70C4C6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711F4D11-711A-1750-6821-0835BC3D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ED3F6-22CF-46A9-B7F6-141980BC110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786148AA-1BBE-2FC9-3772-4B2D46C7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12FF66ED-0A9F-673C-337A-4220112A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E5516-11FB-4DA5-92CA-A404CD87A3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1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6C46E342-1991-50DB-D4A8-2E7E72A3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4F1C-1503-4CD4-BE67-66E231A83F1C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51770145-DC5E-98DA-913D-5F527D0C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3D9B9BBD-D526-4E6C-E362-9DE630A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0F027-4070-4234-A8AB-2FD2867A62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14459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5E8780A2-70D3-2DD5-9627-43CF9027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67E45-CC11-4FF0-9CAB-1A739F494BAC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2C121B82-9CB7-3CB6-9133-437789A8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56D45A5B-9D97-8C82-91DB-5C446A79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64FB5-4DF6-4CBA-AAD2-EBEEB7317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49585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19138" y="906463"/>
            <a:ext cx="7813675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8203EF8B-FFF9-F271-025E-61315B93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7FA1B-312A-4BB2-A522-5AABC2801D83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256174B5-413E-DDE7-4A0D-B400CA88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D103881F-08C8-38D0-DC3B-C2FBA384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FD4A3-D0BF-4D9C-A5CA-98D0557D81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7844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E599FFFC-860E-DC04-6968-FC6A1A4F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1B658-E61F-4532-957B-4153A2E13FAE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8BAD4C06-CAED-8F8E-F9AA-9D8493A5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192053E4-5221-C509-305A-14224263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CF7FE-6977-461D-886C-0B067C1CC3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16067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F749E527-3694-1B3D-D4FD-A3CC73C91AF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2EC0920F-90B7-B234-B517-30E7029371B0}"/>
              </a:ext>
            </a:extLst>
          </p:cNvPr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FB83F9DC-1C83-E3AC-849B-F9F89E3A6BEB}"/>
              </a:ext>
            </a:extLst>
          </p:cNvPr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4440BAED-CD8C-5FB3-7041-7CDE9679B442}"/>
              </a:ext>
            </a:extLst>
          </p:cNvPr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矩形 17">
            <a:extLst>
              <a:ext uri="{FF2B5EF4-FFF2-40B4-BE49-F238E27FC236}">
                <a16:creationId xmlns:a16="http://schemas.microsoft.com/office/drawing/2014/main" id="{E4B980A0-DB26-0EE0-9C40-15CFA3A6E0CE}"/>
              </a:ext>
            </a:extLst>
          </p:cNvPr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6993F223-E4A0-8B3D-80FF-5D0EF3D0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AF58A-3277-43F5-B2FC-1B0B38D213CF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16A64D00-4E88-5A41-B166-1EC48145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9868F7D1-424D-613E-A355-173A5D4D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AD5C-9844-4FFA-98EF-BAF353D7D0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66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846D7B2C-B367-B1C8-BAC5-C2603466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3156-4E96-4807-999E-EC813A35D152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17F26261-D0EB-3923-1D27-351BA99F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965DC7D5-7604-7AAD-181E-3FD4C388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854ED-F35A-4B57-AD84-9475E0A15E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4107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>
            <a:extLst>
              <a:ext uri="{FF2B5EF4-FFF2-40B4-BE49-F238E27FC236}">
                <a16:creationId xmlns:a16="http://schemas.microsoft.com/office/drawing/2014/main" id="{EEEFB678-A518-1D8D-BEB3-10CE752C4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D399B-9314-4521-A00B-8AF0B1789462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92650005-31A8-ECDA-B612-FB2FD93D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>
            <a:extLst>
              <a:ext uri="{FF2B5EF4-FFF2-40B4-BE49-F238E27FC236}">
                <a16:creationId xmlns:a16="http://schemas.microsoft.com/office/drawing/2014/main" id="{BD7682CE-656E-707A-AA91-EF8ED10B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F3EB7-9C39-4878-A026-5A16A7CD5F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37375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982C81DC-17A0-C230-9F6A-0744B0D1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DA283-4753-47A7-91B8-8A83512594C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3E7CF39-392A-C5BB-B8AA-4CFF73EA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72980693-2023-6A03-316A-40DDA471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E153B-AE8E-47CE-82BA-AC1CFF0CD8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72387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49C6189-C2B7-E3E0-0EBD-A2537F6F8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1A915-E6CC-47CE-830A-7FA4316C1271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FF9E0F-FC6C-E512-EE79-9983908A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E9E23547-0744-C142-EA51-2ABAFA9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2E1A0-0828-473F-B739-C8E2AF5019E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59901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E302549E-B7E4-32C9-1986-E655BD62071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5" name="圓角矩形 14">
            <a:extLst>
              <a:ext uri="{FF2B5EF4-FFF2-40B4-BE49-F238E27FC236}">
                <a16:creationId xmlns:a16="http://schemas.microsoft.com/office/drawing/2014/main" id="{AFE53F0B-15DF-611C-5178-97D2B90044F4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日期版面配置區 4">
            <a:extLst>
              <a:ext uri="{FF2B5EF4-FFF2-40B4-BE49-F238E27FC236}">
                <a16:creationId xmlns:a16="http://schemas.microsoft.com/office/drawing/2014/main" id="{8937573A-55C2-FDB7-9C78-93159ED9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1EF90-BD95-45E3-98E4-CD09757DFF65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BBDFFC09-6654-D057-AC18-24EAA280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3D9A909D-F593-3B8E-756E-F779A880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92348-8ED3-4F83-A548-6B4337BE038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0677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>
            <a:extLst>
              <a:ext uri="{FF2B5EF4-FFF2-40B4-BE49-F238E27FC236}">
                <a16:creationId xmlns:a16="http://schemas.microsoft.com/office/drawing/2014/main" id="{F52839F7-137D-EB81-0570-177874AF8A00}"/>
              </a:ext>
            </a:extLst>
          </p:cNvPr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4">
            <a:extLst>
              <a:ext uri="{FF2B5EF4-FFF2-40B4-BE49-F238E27FC236}">
                <a16:creationId xmlns:a16="http://schemas.microsoft.com/office/drawing/2014/main" id="{2633543E-C42A-3E34-33EB-E7D79991FC9E}"/>
              </a:ext>
            </a:extLst>
          </p:cNvPr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25859587-46AB-211D-F4CF-4EF661D82E8D}"/>
              </a:ext>
            </a:extLst>
          </p:cNvPr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>
            <a:extLst>
              <a:ext uri="{FF2B5EF4-FFF2-40B4-BE49-F238E27FC236}">
                <a16:creationId xmlns:a16="http://schemas.microsoft.com/office/drawing/2014/main" id="{66713CB6-78D7-8729-7397-95485477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1889-27E2-44A7-9095-83AAF4AB6A64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51E791CD-BFFE-32F2-F323-FC76693C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0DC2960F-F9ED-49DC-18D2-B4EB78FF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FA047-5BEF-440A-8660-3C607D83BF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67400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ACE905A-0A3E-DA84-C124-2A059A03625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30E2622B-80B9-7F0B-D348-1450ACA2B2E3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F1B9DD3E-643D-93F3-0D64-E079757EA6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06640F65-B030-E8C4-E071-322CA5FCFE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A833BEF3-0585-E643-A397-36267887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C427219-AE98-4ECD-94D7-02201656FC8E}" type="datetime1">
              <a:rPr lang="zh-TW" altLang="en-US"/>
              <a:pPr>
                <a:defRPr/>
              </a:pPr>
              <a:t>2023/9/26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87EDC7-214A-614B-F9AA-64796FA02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61A245A2-1C4B-B852-C75B-D10319F28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E48F9FE2-3D3D-4893-B2F9-2DFE39BD96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79D8DE6-1F73-C30B-DE18-4C2D027E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7D954F8D-E94C-B0AE-EC0C-B04AA2EEE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40" r:id="rId1"/>
    <p:sldLayoutId id="2147485832" r:id="rId2"/>
    <p:sldLayoutId id="2147485841" r:id="rId3"/>
    <p:sldLayoutId id="2147485833" r:id="rId4"/>
    <p:sldLayoutId id="2147485834" r:id="rId5"/>
    <p:sldLayoutId id="2147485835" r:id="rId6"/>
    <p:sldLayoutId id="2147485836" r:id="rId7"/>
    <p:sldLayoutId id="2147485842" r:id="rId8"/>
    <p:sldLayoutId id="2147485843" r:id="rId9"/>
    <p:sldLayoutId id="2147485837" r:id="rId10"/>
    <p:sldLayoutId id="2147485838" r:id="rId11"/>
    <p:sldLayoutId id="2147485839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3.wdp"/><Relationship Id="rId4" Type="http://schemas.openxmlformats.org/officeDocument/2006/relationships/image" Target="../media/image23.png"/><Relationship Id="rId9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1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>
            <a:extLst>
              <a:ext uri="{FF2B5EF4-FFF2-40B4-BE49-F238E27FC236}">
                <a16:creationId xmlns:a16="http://schemas.microsoft.com/office/drawing/2014/main" id="{26A6170A-5066-2AD1-1DCD-B0F55D28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7143750" y="6072188"/>
            <a:ext cx="157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WCLIN15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林韋志</a:t>
            </a:r>
          </a:p>
        </p:txBody>
      </p:sp>
      <p:sp>
        <p:nvSpPr>
          <p:cNvPr id="8195" name="Title 1">
            <a:extLst>
              <a:ext uri="{FF2B5EF4-FFF2-40B4-BE49-F238E27FC236}">
                <a16:creationId xmlns:a16="http://schemas.microsoft.com/office/drawing/2014/main" id="{605DA92A-9390-E3D0-AB4E-AF0404E4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0" y="1785938"/>
            <a:ext cx="5707063" cy="1808162"/>
          </a:xfrm>
        </p:spPr>
        <p:txBody>
          <a:bodyPr/>
          <a:lstStyle/>
          <a:p>
            <a:pPr eaLnBrk="1" hangingPunct="1"/>
            <a:r>
              <a:rPr altLang="zh-TW" b="1">
                <a:solidFill>
                  <a:srgbClr val="FF0000"/>
                </a:solidFill>
                <a:latin typeface="微軟正黑體" panose="020B0604030504040204" pitchFamily="34" charset="-120"/>
              </a:rPr>
              <a:t>IMP</a:t>
            </a:r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</a:rPr>
              <a:t> 學習進度報告</a:t>
            </a:r>
          </a:p>
        </p:txBody>
      </p:sp>
      <p:sp>
        <p:nvSpPr>
          <p:cNvPr id="8196" name="TextBox 2">
            <a:extLst>
              <a:ext uri="{FF2B5EF4-FFF2-40B4-BE49-F238E27FC236}">
                <a16:creationId xmlns:a16="http://schemas.microsoft.com/office/drawing/2014/main" id="{98DC02A9-A8DF-F570-B1C5-8AAD17A22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3929063"/>
            <a:ext cx="4322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2023.08.28</a:t>
            </a:r>
            <a:r>
              <a:rPr lang="zh-TW" altLang="en-US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Broadway" panose="04040905080B02020502" pitchFamily="82" charset="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2023.09.08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D1A5DF-4B85-C30B-2325-96AE96E87421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9530" y="581085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20C462-6E59-C3F6-EC86-9E6A9D42CE9F}"/>
              </a:ext>
            </a:extLst>
          </p:cNvPr>
          <p:cNvSpPr txBox="1"/>
          <p:nvPr/>
        </p:nvSpPr>
        <p:spPr>
          <a:xfrm>
            <a:off x="5327520" y="3041539"/>
            <a:ext cx="31452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 clear error (servo off)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DF6B810-C1D1-2ED3-6BEE-BFFE2E7479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819" y="3717032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CCE6C2-8099-1A08-35E1-FD72A900D566}"/>
              </a:ext>
            </a:extLst>
          </p:cNvPr>
          <p:cNvSpPr txBox="1"/>
          <p:nvPr/>
        </p:nvSpPr>
        <p:spPr>
          <a:xfrm>
            <a:off x="906188" y="6177486"/>
            <a:ext cx="328455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推入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check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高低位置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25C0D0-5AD6-DD96-9D61-0D45E46D8A22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619" y="581085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4572489-8502-0A89-FA23-44A3F14B6031}"/>
              </a:ext>
            </a:extLst>
          </p:cNvPr>
          <p:cNvSpPr txBox="1"/>
          <p:nvPr/>
        </p:nvSpPr>
        <p:spPr>
          <a:xfrm>
            <a:off x="1193210" y="2950637"/>
            <a:ext cx="282801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 strain gauge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E9F16F-9EF8-87E6-B5BD-6EF607442892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9530" y="3717032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DDB0F73-C33A-3C1D-A6B3-ECAD0E78BA76}"/>
              </a:ext>
            </a:extLst>
          </p:cNvPr>
          <p:cNvSpPr txBox="1"/>
          <p:nvPr/>
        </p:nvSpPr>
        <p:spPr>
          <a:xfrm>
            <a:off x="5450282" y="6113800"/>
            <a:ext cx="289970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FOLD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(arm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回到中間位置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78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, 螢幕擷取畫面, 電子產品, 電子裝置 的圖片&#10;&#10;自動產生的描述">
            <a:extLst>
              <a:ext uri="{FF2B5EF4-FFF2-40B4-BE49-F238E27FC236}">
                <a16:creationId xmlns:a16="http://schemas.microsoft.com/office/drawing/2014/main" id="{193D27C7-5F61-0557-0978-0823B2E398A9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054" y="621008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0D5A19A-0936-F526-9C10-716FA94F3944}"/>
              </a:ext>
            </a:extLst>
          </p:cNvPr>
          <p:cNvSpPr txBox="1"/>
          <p:nvPr/>
        </p:nvSpPr>
        <p:spPr>
          <a:xfrm>
            <a:off x="1274380" y="2996225"/>
            <a:ext cx="251556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Give wafer elevator 1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7B05A37-09B0-AD2B-330F-265B570A6920}"/>
              </a:ext>
            </a:extLst>
          </p:cNvPr>
          <p:cNvSpPr txBox="1"/>
          <p:nvPr/>
        </p:nvSpPr>
        <p:spPr>
          <a:xfrm>
            <a:off x="4927454" y="621008"/>
            <a:ext cx="38412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wafer</a:t>
            </a:r>
          </a:p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放回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無異音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文字, 行動電話, 電子裝置, 通訊設備 的圖片&#10;&#10;自動產生的描述">
            <a:extLst>
              <a:ext uri="{FF2B5EF4-FFF2-40B4-BE49-F238E27FC236}">
                <a16:creationId xmlns:a16="http://schemas.microsoft.com/office/drawing/2014/main" id="{D700C7AD-EBEE-103F-F869-31B43CE30597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717032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5A167A-FF90-51F0-AB04-74E37E9DB6D2}"/>
              </a:ext>
            </a:extLst>
          </p:cNvPr>
          <p:cNvSpPr txBox="1"/>
          <p:nvPr/>
        </p:nvSpPr>
        <p:spPr>
          <a:xfrm>
            <a:off x="926179" y="6165304"/>
            <a:ext cx="203132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修改傳送高低參數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 descr="一張含有 文字, 電腦, 螢幕擷取畫面, 電子裝置 的圖片&#10;&#10;自動產生的描述">
            <a:extLst>
              <a:ext uri="{FF2B5EF4-FFF2-40B4-BE49-F238E27FC236}">
                <a16:creationId xmlns:a16="http://schemas.microsoft.com/office/drawing/2014/main" id="{FE78028D-D2B5-FC38-F483-2E91A995CCD2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7454" y="3717032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081AA1-2C74-AFBE-1021-6C0EAB7DB4BB}"/>
              </a:ext>
            </a:extLst>
          </p:cNvPr>
          <p:cNvSpPr txBox="1"/>
          <p:nvPr/>
        </p:nvSpPr>
        <p:spPr>
          <a:xfrm>
            <a:off x="5196806" y="3861048"/>
            <a:ext cx="330250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wafer or without wafer</a:t>
            </a:r>
          </a:p>
        </p:txBody>
      </p:sp>
    </p:spTree>
    <p:extLst>
      <p:ext uri="{BB962C8B-B14F-4D97-AF65-F5344CB8AC3E}">
        <p14:creationId xmlns:p14="http://schemas.microsoft.com/office/powerpoint/2010/main" val="97587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, 螢幕擷取畫面, 電子產品, 電子裝置 的圖片&#10;&#10;自動產生的描述">
            <a:extLst>
              <a:ext uri="{FF2B5EF4-FFF2-40B4-BE49-F238E27FC236}">
                <a16:creationId xmlns:a16="http://schemas.microsoft.com/office/drawing/2014/main" id="{193D27C7-5F61-0557-0978-0823B2E398A9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054" y="621008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0D5A19A-0936-F526-9C10-716FA94F3944}"/>
              </a:ext>
            </a:extLst>
          </p:cNvPr>
          <p:cNvSpPr txBox="1"/>
          <p:nvPr/>
        </p:nvSpPr>
        <p:spPr>
          <a:xfrm>
            <a:off x="888123" y="2996225"/>
            <a:ext cx="328808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修改完成需 </a:t>
            </a:r>
            <a:r>
              <a:rPr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initialize elevator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內容版面配置區 3">
            <a:extLst>
              <a:ext uri="{FF2B5EF4-FFF2-40B4-BE49-F238E27FC236}">
                <a16:creationId xmlns:a16="http://schemas.microsoft.com/office/drawing/2014/main" id="{99C53ECD-CF7D-AE0B-59EA-3155C35E3C0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577" y="621008"/>
            <a:ext cx="3841200" cy="2880000"/>
          </a:xfrm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9F1ACF0-3079-14E4-63EA-FB628D259DEB}"/>
              </a:ext>
            </a:extLst>
          </p:cNvPr>
          <p:cNvSpPr txBox="1"/>
          <p:nvPr/>
        </p:nvSpPr>
        <p:spPr>
          <a:xfrm>
            <a:off x="5068339" y="2996225"/>
            <a:ext cx="321588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建真空完需做</a:t>
            </a:r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chamber reset</a:t>
            </a:r>
          </a:p>
        </p:txBody>
      </p:sp>
    </p:spTree>
    <p:extLst>
      <p:ext uri="{BB962C8B-B14F-4D97-AF65-F5344CB8AC3E}">
        <p14:creationId xmlns:p14="http://schemas.microsoft.com/office/powerpoint/2010/main" val="149373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C9A163D-5BE6-FB65-89C2-807425175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10798"/>
              </p:ext>
            </p:extLst>
          </p:nvPr>
        </p:nvGraphicFramePr>
        <p:xfrm>
          <a:off x="323850" y="1348390"/>
          <a:ext cx="8712200" cy="445687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35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1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機台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學習內容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08/28(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E500-2</a:t>
                      </a:r>
                    </a:p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E500-4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E500-2 switch </a:t>
                      </a:r>
                      <a:r>
                        <a:rPr lang="en-US" altLang="zh-TW" sz="1600" b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decel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fail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swing arm pin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頂到倍壓管，鎖緊後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ok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E500-4 replace PH3 bottle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RP1 QSV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tune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B/170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08/29(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GSD-2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DISK chamber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exhaust tube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rotary encoder belt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motor brush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08/30(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adjust AMU gain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check P/40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P/50 &amp; P/60 &amp; AS/60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AS/40 &amp;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B/60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peak ok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、下午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FB10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自動檢查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audit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09/01(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6200-1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source/electrode/suppression net/accel &amp; </a:t>
                      </a:r>
                      <a:r>
                        <a:rPr lang="en-US" altLang="zh-TW" sz="1600" b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decel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礙子、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</a:t>
                      </a:r>
                      <a:r>
                        <a:rPr lang="en-US" altLang="zh-TW" sz="1600" b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loadlock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practice transfer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、測試維修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gauge controller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fail </a:t>
                      </a:r>
                      <a:r>
                        <a:rPr lang="zh-TW" altLang="en-US" sz="1600" b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復歸、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tune BF2/70 &amp; B/30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09/04(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GSD-5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BF3 gas bottle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，抓漏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gas bottle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端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1.2E-7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ok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09/05(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 PFG PM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clean disc hook &amp; fence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capital suppression P.S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replace RDAC PCB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1339798181"/>
                  </a:ext>
                </a:extLst>
              </a:tr>
              <a:tr h="439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09/06(</a:t>
                      </a:r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</a:t>
                      </a:r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GSD-6</a:t>
                      </a:r>
                    </a:p>
                  </a:txBody>
                  <a:tcPr marL="91436" marR="91436" marT="45708" marB="4570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Check &amp; adjust transfer</a:t>
                      </a:r>
                    </a:p>
                  </a:txBody>
                  <a:tcPr marL="91436" marR="91436" marT="45708" marB="45708" anchor="ctr"/>
                </a:tc>
                <a:extLst>
                  <a:ext uri="{0D108BD9-81ED-4DB2-BD59-A6C34878D82A}">
                    <a16:rowId xmlns:a16="http://schemas.microsoft.com/office/drawing/2014/main" val="965826996"/>
                  </a:ext>
                </a:extLst>
              </a:tr>
            </a:tbl>
          </a:graphicData>
        </a:graphic>
      </p:graphicFrame>
      <p:sp>
        <p:nvSpPr>
          <p:cNvPr id="10280" name="TextBox 1">
            <a:extLst>
              <a:ext uri="{FF2B5EF4-FFF2-40B4-BE49-F238E27FC236}">
                <a16:creationId xmlns:a16="http://schemas.microsoft.com/office/drawing/2014/main" id="{3F873EA8-23FC-8E3C-CDF1-AB4B3527D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456853"/>
            <a:ext cx="3927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一、兩周 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IMP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學習內容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TextBox 1">
            <a:extLst>
              <a:ext uri="{FF2B5EF4-FFF2-40B4-BE49-F238E27FC236}">
                <a16:creationId xmlns:a16="http://schemas.microsoft.com/office/drawing/2014/main" id="{3F873EA8-23FC-8E3C-CDF1-AB4B3527D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18" y="164546"/>
            <a:ext cx="31197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二、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IMP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學習進度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8DFC35-0C52-C8E8-5398-2CD32652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92" t="27535" r="7407"/>
          <a:stretch/>
        </p:blipFill>
        <p:spPr>
          <a:xfrm>
            <a:off x="614612" y="836712"/>
            <a:ext cx="4101404" cy="5721499"/>
          </a:xfrm>
          <a:prstGeom prst="rect">
            <a:avLst/>
          </a:prstGeom>
        </p:spPr>
      </p:pic>
      <p:sp>
        <p:nvSpPr>
          <p:cNvPr id="10" name="笑臉 9">
            <a:extLst>
              <a:ext uri="{FF2B5EF4-FFF2-40B4-BE49-F238E27FC236}">
                <a16:creationId xmlns:a16="http://schemas.microsoft.com/office/drawing/2014/main" id="{EBB10D6E-4236-1893-BDF8-ACF5BF0C82D8}"/>
              </a:ext>
            </a:extLst>
          </p:cNvPr>
          <p:cNvSpPr/>
          <p:nvPr/>
        </p:nvSpPr>
        <p:spPr bwMode="auto">
          <a:xfrm>
            <a:off x="395537" y="107790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笑臉 10">
            <a:extLst>
              <a:ext uri="{FF2B5EF4-FFF2-40B4-BE49-F238E27FC236}">
                <a16:creationId xmlns:a16="http://schemas.microsoft.com/office/drawing/2014/main" id="{8316776A-08C3-F76A-F8D6-F9E1F7E473C5}"/>
              </a:ext>
            </a:extLst>
          </p:cNvPr>
          <p:cNvSpPr/>
          <p:nvPr/>
        </p:nvSpPr>
        <p:spPr bwMode="auto">
          <a:xfrm>
            <a:off x="395536" y="5877272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笑臉 11">
            <a:extLst>
              <a:ext uri="{FF2B5EF4-FFF2-40B4-BE49-F238E27FC236}">
                <a16:creationId xmlns:a16="http://schemas.microsoft.com/office/drawing/2014/main" id="{5A0850C4-E091-A0D2-22A1-F0D393052744}"/>
              </a:ext>
            </a:extLst>
          </p:cNvPr>
          <p:cNvSpPr/>
          <p:nvPr/>
        </p:nvSpPr>
        <p:spPr bwMode="auto">
          <a:xfrm>
            <a:off x="398588" y="1296324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笑臉 12">
            <a:extLst>
              <a:ext uri="{FF2B5EF4-FFF2-40B4-BE49-F238E27FC236}">
                <a16:creationId xmlns:a16="http://schemas.microsoft.com/office/drawing/2014/main" id="{28A65865-1B90-E1D1-650B-0FD9F1B94AE6}"/>
              </a:ext>
            </a:extLst>
          </p:cNvPr>
          <p:cNvSpPr/>
          <p:nvPr/>
        </p:nvSpPr>
        <p:spPr bwMode="auto">
          <a:xfrm>
            <a:off x="398588" y="1520737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笑臉 13">
            <a:extLst>
              <a:ext uri="{FF2B5EF4-FFF2-40B4-BE49-F238E27FC236}">
                <a16:creationId xmlns:a16="http://schemas.microsoft.com/office/drawing/2014/main" id="{89806C43-8A87-8129-6EC9-8BE0D7D7717A}"/>
              </a:ext>
            </a:extLst>
          </p:cNvPr>
          <p:cNvSpPr/>
          <p:nvPr/>
        </p:nvSpPr>
        <p:spPr bwMode="auto">
          <a:xfrm>
            <a:off x="403926" y="1747649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笑臉 14">
            <a:extLst>
              <a:ext uri="{FF2B5EF4-FFF2-40B4-BE49-F238E27FC236}">
                <a16:creationId xmlns:a16="http://schemas.microsoft.com/office/drawing/2014/main" id="{DDB9531A-7433-F88A-8D88-5A121335C731}"/>
              </a:ext>
            </a:extLst>
          </p:cNvPr>
          <p:cNvSpPr/>
          <p:nvPr/>
        </p:nvSpPr>
        <p:spPr bwMode="auto">
          <a:xfrm>
            <a:off x="403925" y="218044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笑臉 15">
            <a:extLst>
              <a:ext uri="{FF2B5EF4-FFF2-40B4-BE49-F238E27FC236}">
                <a16:creationId xmlns:a16="http://schemas.microsoft.com/office/drawing/2014/main" id="{710260F8-1B8B-846C-9618-08A6863CE901}"/>
              </a:ext>
            </a:extLst>
          </p:cNvPr>
          <p:cNvSpPr/>
          <p:nvPr/>
        </p:nvSpPr>
        <p:spPr bwMode="auto">
          <a:xfrm>
            <a:off x="403925" y="2406507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笑臉 16">
            <a:extLst>
              <a:ext uri="{FF2B5EF4-FFF2-40B4-BE49-F238E27FC236}">
                <a16:creationId xmlns:a16="http://schemas.microsoft.com/office/drawing/2014/main" id="{91D4A66F-5535-86C8-D9B1-A7AB3963F4A0}"/>
              </a:ext>
            </a:extLst>
          </p:cNvPr>
          <p:cNvSpPr/>
          <p:nvPr/>
        </p:nvSpPr>
        <p:spPr bwMode="auto">
          <a:xfrm>
            <a:off x="403924" y="2632237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笑臉 17">
            <a:extLst>
              <a:ext uri="{FF2B5EF4-FFF2-40B4-BE49-F238E27FC236}">
                <a16:creationId xmlns:a16="http://schemas.microsoft.com/office/drawing/2014/main" id="{B152BE0F-8346-B80B-FC9F-B8560D1A68E8}"/>
              </a:ext>
            </a:extLst>
          </p:cNvPr>
          <p:cNvSpPr/>
          <p:nvPr/>
        </p:nvSpPr>
        <p:spPr bwMode="auto">
          <a:xfrm>
            <a:off x="404025" y="2850760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笑臉 18">
            <a:extLst>
              <a:ext uri="{FF2B5EF4-FFF2-40B4-BE49-F238E27FC236}">
                <a16:creationId xmlns:a16="http://schemas.microsoft.com/office/drawing/2014/main" id="{A2D63414-D12A-A537-872B-2E8F66A9D205}"/>
              </a:ext>
            </a:extLst>
          </p:cNvPr>
          <p:cNvSpPr/>
          <p:nvPr/>
        </p:nvSpPr>
        <p:spPr bwMode="auto">
          <a:xfrm>
            <a:off x="396934" y="6113562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笑臉 19">
            <a:extLst>
              <a:ext uri="{FF2B5EF4-FFF2-40B4-BE49-F238E27FC236}">
                <a16:creationId xmlns:a16="http://schemas.microsoft.com/office/drawing/2014/main" id="{A48B5869-FD91-2F2A-1400-6B2C8A653062}"/>
              </a:ext>
            </a:extLst>
          </p:cNvPr>
          <p:cNvSpPr/>
          <p:nvPr/>
        </p:nvSpPr>
        <p:spPr bwMode="auto">
          <a:xfrm>
            <a:off x="395536" y="6343271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26A9F20-5A34-B645-A7F9-8382FD26DA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89" r="7333" b="4361"/>
          <a:stretch/>
        </p:blipFill>
        <p:spPr>
          <a:xfrm>
            <a:off x="4932040" y="836712"/>
            <a:ext cx="4200018" cy="5708591"/>
          </a:xfrm>
          <a:prstGeom prst="rect">
            <a:avLst/>
          </a:prstGeom>
        </p:spPr>
      </p:pic>
      <p:sp>
        <p:nvSpPr>
          <p:cNvPr id="23" name="笑臉 22">
            <a:extLst>
              <a:ext uri="{FF2B5EF4-FFF2-40B4-BE49-F238E27FC236}">
                <a16:creationId xmlns:a16="http://schemas.microsoft.com/office/drawing/2014/main" id="{FEE01C95-369F-D17E-4703-F4AB33B79BF4}"/>
              </a:ext>
            </a:extLst>
          </p:cNvPr>
          <p:cNvSpPr/>
          <p:nvPr/>
        </p:nvSpPr>
        <p:spPr bwMode="auto">
          <a:xfrm>
            <a:off x="403924" y="3500612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笑臉 23">
            <a:extLst>
              <a:ext uri="{FF2B5EF4-FFF2-40B4-BE49-F238E27FC236}">
                <a16:creationId xmlns:a16="http://schemas.microsoft.com/office/drawing/2014/main" id="{E50E56D7-B19B-6041-0F1F-746AF37C07C1}"/>
              </a:ext>
            </a:extLst>
          </p:cNvPr>
          <p:cNvSpPr/>
          <p:nvPr/>
        </p:nvSpPr>
        <p:spPr bwMode="auto">
          <a:xfrm>
            <a:off x="395536" y="370054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" name="笑臉 24">
            <a:extLst>
              <a:ext uri="{FF2B5EF4-FFF2-40B4-BE49-F238E27FC236}">
                <a16:creationId xmlns:a16="http://schemas.microsoft.com/office/drawing/2014/main" id="{3818593D-D351-D9C0-C4E3-58D43C1BF177}"/>
              </a:ext>
            </a:extLst>
          </p:cNvPr>
          <p:cNvSpPr/>
          <p:nvPr/>
        </p:nvSpPr>
        <p:spPr bwMode="auto">
          <a:xfrm>
            <a:off x="403924" y="4405094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6" name="笑臉 25">
            <a:extLst>
              <a:ext uri="{FF2B5EF4-FFF2-40B4-BE49-F238E27FC236}">
                <a16:creationId xmlns:a16="http://schemas.microsoft.com/office/drawing/2014/main" id="{3824D830-2CC5-CDF4-70D2-EAC1A82EDBBC}"/>
              </a:ext>
            </a:extLst>
          </p:cNvPr>
          <p:cNvSpPr/>
          <p:nvPr/>
        </p:nvSpPr>
        <p:spPr bwMode="auto">
          <a:xfrm>
            <a:off x="403924" y="416032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笑臉 26">
            <a:extLst>
              <a:ext uri="{FF2B5EF4-FFF2-40B4-BE49-F238E27FC236}">
                <a16:creationId xmlns:a16="http://schemas.microsoft.com/office/drawing/2014/main" id="{E4053158-D351-2ACF-D690-48767C032E93}"/>
              </a:ext>
            </a:extLst>
          </p:cNvPr>
          <p:cNvSpPr/>
          <p:nvPr/>
        </p:nvSpPr>
        <p:spPr bwMode="auto">
          <a:xfrm>
            <a:off x="4714491" y="825902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笑臉 27">
            <a:extLst>
              <a:ext uri="{FF2B5EF4-FFF2-40B4-BE49-F238E27FC236}">
                <a16:creationId xmlns:a16="http://schemas.microsoft.com/office/drawing/2014/main" id="{18703958-3131-F513-ACCD-299B0E0C2AD3}"/>
              </a:ext>
            </a:extLst>
          </p:cNvPr>
          <p:cNvSpPr/>
          <p:nvPr/>
        </p:nvSpPr>
        <p:spPr bwMode="auto">
          <a:xfrm>
            <a:off x="4714491" y="1014362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笑臉 28">
            <a:extLst>
              <a:ext uri="{FF2B5EF4-FFF2-40B4-BE49-F238E27FC236}">
                <a16:creationId xmlns:a16="http://schemas.microsoft.com/office/drawing/2014/main" id="{520613C3-7E75-E30A-6804-C39654CDEA78}"/>
              </a:ext>
            </a:extLst>
          </p:cNvPr>
          <p:cNvSpPr/>
          <p:nvPr/>
        </p:nvSpPr>
        <p:spPr bwMode="auto">
          <a:xfrm>
            <a:off x="4714491" y="1208790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笑臉 29">
            <a:extLst>
              <a:ext uri="{FF2B5EF4-FFF2-40B4-BE49-F238E27FC236}">
                <a16:creationId xmlns:a16="http://schemas.microsoft.com/office/drawing/2014/main" id="{AC9460BF-CCD7-98D0-3D9A-74BB0B3E854C}"/>
              </a:ext>
            </a:extLst>
          </p:cNvPr>
          <p:cNvSpPr/>
          <p:nvPr/>
        </p:nvSpPr>
        <p:spPr bwMode="auto">
          <a:xfrm>
            <a:off x="403924" y="5455320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笑臉 30">
            <a:extLst>
              <a:ext uri="{FF2B5EF4-FFF2-40B4-BE49-F238E27FC236}">
                <a16:creationId xmlns:a16="http://schemas.microsoft.com/office/drawing/2014/main" id="{8A7BE0E0-18F5-F37E-E2EF-B19C6B3D45FC}"/>
              </a:ext>
            </a:extLst>
          </p:cNvPr>
          <p:cNvSpPr/>
          <p:nvPr/>
        </p:nvSpPr>
        <p:spPr bwMode="auto">
          <a:xfrm>
            <a:off x="403924" y="4797299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2" name="笑臉 31">
            <a:extLst>
              <a:ext uri="{FF2B5EF4-FFF2-40B4-BE49-F238E27FC236}">
                <a16:creationId xmlns:a16="http://schemas.microsoft.com/office/drawing/2014/main" id="{307FDD3F-FB0D-6F9E-C011-3AF0472AD22C}"/>
              </a:ext>
            </a:extLst>
          </p:cNvPr>
          <p:cNvSpPr/>
          <p:nvPr/>
        </p:nvSpPr>
        <p:spPr bwMode="auto">
          <a:xfrm>
            <a:off x="403924" y="5230361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4" name="笑臉 33">
            <a:extLst>
              <a:ext uri="{FF2B5EF4-FFF2-40B4-BE49-F238E27FC236}">
                <a16:creationId xmlns:a16="http://schemas.microsoft.com/office/drawing/2014/main" id="{40358968-A572-DF5D-B536-057FAD4EF4D5}"/>
              </a:ext>
            </a:extLst>
          </p:cNvPr>
          <p:cNvSpPr/>
          <p:nvPr/>
        </p:nvSpPr>
        <p:spPr bwMode="auto">
          <a:xfrm>
            <a:off x="4707528" y="155641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6" name="笑臉 35">
            <a:extLst>
              <a:ext uri="{FF2B5EF4-FFF2-40B4-BE49-F238E27FC236}">
                <a16:creationId xmlns:a16="http://schemas.microsoft.com/office/drawing/2014/main" id="{DBBA13F7-9CBF-1923-B1B1-EC43D3B91BCB}"/>
              </a:ext>
            </a:extLst>
          </p:cNvPr>
          <p:cNvSpPr/>
          <p:nvPr/>
        </p:nvSpPr>
        <p:spPr bwMode="auto">
          <a:xfrm>
            <a:off x="4707527" y="1738331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7" name="笑臉 36">
            <a:extLst>
              <a:ext uri="{FF2B5EF4-FFF2-40B4-BE49-F238E27FC236}">
                <a16:creationId xmlns:a16="http://schemas.microsoft.com/office/drawing/2014/main" id="{4E63E197-0EBB-FA0B-6957-9E3684A357CA}"/>
              </a:ext>
            </a:extLst>
          </p:cNvPr>
          <p:cNvSpPr/>
          <p:nvPr/>
        </p:nvSpPr>
        <p:spPr bwMode="auto">
          <a:xfrm>
            <a:off x="4707528" y="193724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" name="笑臉 37">
            <a:extLst>
              <a:ext uri="{FF2B5EF4-FFF2-40B4-BE49-F238E27FC236}">
                <a16:creationId xmlns:a16="http://schemas.microsoft.com/office/drawing/2014/main" id="{DD1F6799-A8C0-DD47-253F-DECADA817F86}"/>
              </a:ext>
            </a:extLst>
          </p:cNvPr>
          <p:cNvSpPr/>
          <p:nvPr/>
        </p:nvSpPr>
        <p:spPr bwMode="auto">
          <a:xfrm>
            <a:off x="4704576" y="2121219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9" name="笑臉 38">
            <a:extLst>
              <a:ext uri="{FF2B5EF4-FFF2-40B4-BE49-F238E27FC236}">
                <a16:creationId xmlns:a16="http://schemas.microsoft.com/office/drawing/2014/main" id="{E26E5702-A503-2F63-0478-6DF101286843}"/>
              </a:ext>
            </a:extLst>
          </p:cNvPr>
          <p:cNvSpPr/>
          <p:nvPr/>
        </p:nvSpPr>
        <p:spPr bwMode="auto">
          <a:xfrm>
            <a:off x="4712965" y="246886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0" name="笑臉 39">
            <a:extLst>
              <a:ext uri="{FF2B5EF4-FFF2-40B4-BE49-F238E27FC236}">
                <a16:creationId xmlns:a16="http://schemas.microsoft.com/office/drawing/2014/main" id="{32AF80A1-070C-FA85-B11F-C745033E8DED}"/>
              </a:ext>
            </a:extLst>
          </p:cNvPr>
          <p:cNvSpPr/>
          <p:nvPr/>
        </p:nvSpPr>
        <p:spPr bwMode="auto">
          <a:xfrm>
            <a:off x="4713064" y="3037774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1" name="笑臉 40">
            <a:extLst>
              <a:ext uri="{FF2B5EF4-FFF2-40B4-BE49-F238E27FC236}">
                <a16:creationId xmlns:a16="http://schemas.microsoft.com/office/drawing/2014/main" id="{335B0853-C04D-0AC1-A7DF-C3E028570C59}"/>
              </a:ext>
            </a:extLst>
          </p:cNvPr>
          <p:cNvSpPr/>
          <p:nvPr/>
        </p:nvSpPr>
        <p:spPr bwMode="auto">
          <a:xfrm>
            <a:off x="4712965" y="2648339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笑臉 41">
            <a:extLst>
              <a:ext uri="{FF2B5EF4-FFF2-40B4-BE49-F238E27FC236}">
                <a16:creationId xmlns:a16="http://schemas.microsoft.com/office/drawing/2014/main" id="{DB43F810-4389-6A84-461C-41FD77A4810A}"/>
              </a:ext>
            </a:extLst>
          </p:cNvPr>
          <p:cNvSpPr/>
          <p:nvPr/>
        </p:nvSpPr>
        <p:spPr bwMode="auto">
          <a:xfrm>
            <a:off x="4713064" y="2837475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笑臉 42">
            <a:extLst>
              <a:ext uri="{FF2B5EF4-FFF2-40B4-BE49-F238E27FC236}">
                <a16:creationId xmlns:a16="http://schemas.microsoft.com/office/drawing/2014/main" id="{E9879E85-2730-74F0-04A5-8B78D667C200}"/>
              </a:ext>
            </a:extLst>
          </p:cNvPr>
          <p:cNvSpPr/>
          <p:nvPr/>
        </p:nvSpPr>
        <p:spPr bwMode="auto">
          <a:xfrm>
            <a:off x="4729842" y="5410432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4" name="笑臉 43">
            <a:extLst>
              <a:ext uri="{FF2B5EF4-FFF2-40B4-BE49-F238E27FC236}">
                <a16:creationId xmlns:a16="http://schemas.microsoft.com/office/drawing/2014/main" id="{814DBE3D-C27A-00A3-B6A6-280DD4FF1FCB}"/>
              </a:ext>
            </a:extLst>
          </p:cNvPr>
          <p:cNvSpPr/>
          <p:nvPr/>
        </p:nvSpPr>
        <p:spPr bwMode="auto">
          <a:xfrm>
            <a:off x="4729842" y="596536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6" name="笑臉 45">
            <a:extLst>
              <a:ext uri="{FF2B5EF4-FFF2-40B4-BE49-F238E27FC236}">
                <a16:creationId xmlns:a16="http://schemas.microsoft.com/office/drawing/2014/main" id="{82D0A9B5-DA87-7CE8-411F-F976338EEABC}"/>
              </a:ext>
            </a:extLst>
          </p:cNvPr>
          <p:cNvSpPr/>
          <p:nvPr/>
        </p:nvSpPr>
        <p:spPr bwMode="auto">
          <a:xfrm>
            <a:off x="4732051" y="559050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7" name="笑臉 46">
            <a:extLst>
              <a:ext uri="{FF2B5EF4-FFF2-40B4-BE49-F238E27FC236}">
                <a16:creationId xmlns:a16="http://schemas.microsoft.com/office/drawing/2014/main" id="{73751C83-2CAC-F8F2-D5E5-6AAE93ABD981}"/>
              </a:ext>
            </a:extLst>
          </p:cNvPr>
          <p:cNvSpPr/>
          <p:nvPr/>
        </p:nvSpPr>
        <p:spPr bwMode="auto">
          <a:xfrm>
            <a:off x="4730370" y="6156908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4" name="笑臉 53">
            <a:extLst>
              <a:ext uri="{FF2B5EF4-FFF2-40B4-BE49-F238E27FC236}">
                <a16:creationId xmlns:a16="http://schemas.microsoft.com/office/drawing/2014/main" id="{BD895AE5-239C-4360-3236-1BA2FC7AF6BA}"/>
              </a:ext>
            </a:extLst>
          </p:cNvPr>
          <p:cNvSpPr/>
          <p:nvPr/>
        </p:nvSpPr>
        <p:spPr bwMode="auto">
          <a:xfrm>
            <a:off x="4712965" y="4316990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5" name="笑臉 54">
            <a:extLst>
              <a:ext uri="{FF2B5EF4-FFF2-40B4-BE49-F238E27FC236}">
                <a16:creationId xmlns:a16="http://schemas.microsoft.com/office/drawing/2014/main" id="{1C317443-23DC-1478-6971-7ED1935EA165}"/>
              </a:ext>
            </a:extLst>
          </p:cNvPr>
          <p:cNvSpPr/>
          <p:nvPr/>
        </p:nvSpPr>
        <p:spPr bwMode="auto">
          <a:xfrm>
            <a:off x="4712965" y="4507419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7" name="笑臉 56">
            <a:extLst>
              <a:ext uri="{FF2B5EF4-FFF2-40B4-BE49-F238E27FC236}">
                <a16:creationId xmlns:a16="http://schemas.microsoft.com/office/drawing/2014/main" id="{64229A66-5E3D-C225-97A1-5ED6BE5A30C6}"/>
              </a:ext>
            </a:extLst>
          </p:cNvPr>
          <p:cNvSpPr/>
          <p:nvPr/>
        </p:nvSpPr>
        <p:spPr bwMode="auto">
          <a:xfrm>
            <a:off x="4713064" y="4871409"/>
            <a:ext cx="219075" cy="196849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5" name="笑臉 44">
            <a:extLst>
              <a:ext uri="{FF2B5EF4-FFF2-40B4-BE49-F238E27FC236}">
                <a16:creationId xmlns:a16="http://schemas.microsoft.com/office/drawing/2014/main" id="{69C6513F-9A3F-1A9B-1B0F-B65C89826AB0}"/>
              </a:ext>
            </a:extLst>
          </p:cNvPr>
          <p:cNvSpPr/>
          <p:nvPr/>
        </p:nvSpPr>
        <p:spPr bwMode="auto">
          <a:xfrm>
            <a:off x="4732884" y="5767625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笑臉 1">
            <a:extLst>
              <a:ext uri="{FF2B5EF4-FFF2-40B4-BE49-F238E27FC236}">
                <a16:creationId xmlns:a16="http://schemas.microsoft.com/office/drawing/2014/main" id="{4E0FB2AC-0EB0-CBE9-8C27-E63C214B950E}"/>
              </a:ext>
            </a:extLst>
          </p:cNvPr>
          <p:cNvSpPr/>
          <p:nvPr/>
        </p:nvSpPr>
        <p:spPr bwMode="auto">
          <a:xfrm>
            <a:off x="4717073" y="3370804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笑臉 3">
            <a:extLst>
              <a:ext uri="{FF2B5EF4-FFF2-40B4-BE49-F238E27FC236}">
                <a16:creationId xmlns:a16="http://schemas.microsoft.com/office/drawing/2014/main" id="{93385727-F4CD-DF06-973B-2974843004AC}"/>
              </a:ext>
            </a:extLst>
          </p:cNvPr>
          <p:cNvSpPr/>
          <p:nvPr/>
        </p:nvSpPr>
        <p:spPr bwMode="auto">
          <a:xfrm>
            <a:off x="4721354" y="3757893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笑臉 4">
            <a:extLst>
              <a:ext uri="{FF2B5EF4-FFF2-40B4-BE49-F238E27FC236}">
                <a16:creationId xmlns:a16="http://schemas.microsoft.com/office/drawing/2014/main" id="{C373C523-0E4B-BCF3-479D-685A7B4DE8B6}"/>
              </a:ext>
            </a:extLst>
          </p:cNvPr>
          <p:cNvSpPr/>
          <p:nvPr/>
        </p:nvSpPr>
        <p:spPr bwMode="auto">
          <a:xfrm>
            <a:off x="4724405" y="3935460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笑臉 5">
            <a:extLst>
              <a:ext uri="{FF2B5EF4-FFF2-40B4-BE49-F238E27FC236}">
                <a16:creationId xmlns:a16="http://schemas.microsoft.com/office/drawing/2014/main" id="{21B52ACC-3506-33F1-8579-89475F27133E}"/>
              </a:ext>
            </a:extLst>
          </p:cNvPr>
          <p:cNvSpPr/>
          <p:nvPr/>
        </p:nvSpPr>
        <p:spPr bwMode="auto">
          <a:xfrm>
            <a:off x="397305" y="5009433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笑臉 6">
            <a:extLst>
              <a:ext uri="{FF2B5EF4-FFF2-40B4-BE49-F238E27FC236}">
                <a16:creationId xmlns:a16="http://schemas.microsoft.com/office/drawing/2014/main" id="{0A6E005D-0E06-13F0-6E7C-AD4639E4FF64}"/>
              </a:ext>
            </a:extLst>
          </p:cNvPr>
          <p:cNvSpPr/>
          <p:nvPr/>
        </p:nvSpPr>
        <p:spPr bwMode="auto">
          <a:xfrm>
            <a:off x="4721452" y="3557790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笑臉 7">
            <a:extLst>
              <a:ext uri="{FF2B5EF4-FFF2-40B4-BE49-F238E27FC236}">
                <a16:creationId xmlns:a16="http://schemas.microsoft.com/office/drawing/2014/main" id="{936654ED-DB33-EA5B-0D04-8EB0247F6106}"/>
              </a:ext>
            </a:extLst>
          </p:cNvPr>
          <p:cNvSpPr/>
          <p:nvPr/>
        </p:nvSpPr>
        <p:spPr bwMode="auto">
          <a:xfrm>
            <a:off x="4715916" y="4683081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笑臉 8">
            <a:extLst>
              <a:ext uri="{FF2B5EF4-FFF2-40B4-BE49-F238E27FC236}">
                <a16:creationId xmlns:a16="http://schemas.microsoft.com/office/drawing/2014/main" id="{A3D383BA-DA74-50BC-2FB7-7D90EF5E7FFB}"/>
              </a:ext>
            </a:extLst>
          </p:cNvPr>
          <p:cNvSpPr/>
          <p:nvPr/>
        </p:nvSpPr>
        <p:spPr bwMode="auto">
          <a:xfrm>
            <a:off x="4719402" y="5053650"/>
            <a:ext cx="219075" cy="19684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笑臉 20">
            <a:extLst>
              <a:ext uri="{FF2B5EF4-FFF2-40B4-BE49-F238E27FC236}">
                <a16:creationId xmlns:a16="http://schemas.microsoft.com/office/drawing/2014/main" id="{21D65551-963D-5369-17BD-E5DF5E7CF7F2}"/>
              </a:ext>
            </a:extLst>
          </p:cNvPr>
          <p:cNvSpPr/>
          <p:nvPr/>
        </p:nvSpPr>
        <p:spPr bwMode="auto">
          <a:xfrm>
            <a:off x="4734639" y="6342876"/>
            <a:ext cx="219075" cy="196849"/>
          </a:xfrm>
          <a:prstGeom prst="smileyFac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2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A71BDFFA-1709-2F9B-ED75-1A4407215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6632"/>
            <a:ext cx="4166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三、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VIISION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換鋼瓶流程</a:t>
            </a:r>
          </a:p>
        </p:txBody>
      </p:sp>
      <p:pic>
        <p:nvPicPr>
          <p:cNvPr id="8" name="圖片 7" descr="一張含有 文字, 機器, 室內, 圓柱 的圖片&#10;&#10;自動產生的描述">
            <a:extLst>
              <a:ext uri="{FF2B5EF4-FFF2-40B4-BE49-F238E27FC236}">
                <a16:creationId xmlns:a16="http://schemas.microsoft.com/office/drawing/2014/main" id="{DE87B1E0-6168-287B-4F00-47B7C64CD071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92160" y="284104"/>
            <a:ext cx="2880000" cy="384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6D59D4-DE99-7EDF-0C24-013296E1F62A}"/>
              </a:ext>
            </a:extLst>
          </p:cNvPr>
          <p:cNvSpPr txBox="1"/>
          <p:nvPr/>
        </p:nvSpPr>
        <p:spPr>
          <a:xfrm>
            <a:off x="1078073" y="3212976"/>
            <a:ext cx="272382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關閉欲更換鋼瓶之手動閥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2" name="圖片 11" descr="一張含有 文字, 顯示裝置, 陳列, 電腦 的圖片&#10;&#10;自動產生的描述">
            <a:extLst>
              <a:ext uri="{FF2B5EF4-FFF2-40B4-BE49-F238E27FC236}">
                <a16:creationId xmlns:a16="http://schemas.microsoft.com/office/drawing/2014/main" id="{417175BA-FC5D-0E55-35B3-BDEE2518BB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936" y="768014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7FA703-19BB-E683-36BD-3505F6F62C77}"/>
              </a:ext>
            </a:extLst>
          </p:cNvPr>
          <p:cNvSpPr txBox="1"/>
          <p:nvPr/>
        </p:nvSpPr>
        <p:spPr>
          <a:xfrm>
            <a:off x="5004048" y="3212976"/>
            <a:ext cx="221246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Change gas bottle</a:t>
            </a:r>
          </a:p>
        </p:txBody>
      </p:sp>
      <p:pic>
        <p:nvPicPr>
          <p:cNvPr id="15" name="圖片 14" descr="一張含有 文字, 電腦, 顯示裝置, 電腦監視器 的圖片&#10;&#10;自動產生的描述">
            <a:extLst>
              <a:ext uri="{FF2B5EF4-FFF2-40B4-BE49-F238E27FC236}">
                <a16:creationId xmlns:a16="http://schemas.microsoft.com/office/drawing/2014/main" id="{27DEC5EA-457F-8DCC-593B-F6DDFF71D9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04" y="3769557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FB33A2-DEB8-0AFA-57E5-D4B35CE48C18}"/>
              </a:ext>
            </a:extLst>
          </p:cNvPr>
          <p:cNvSpPr txBox="1"/>
          <p:nvPr/>
        </p:nvSpPr>
        <p:spPr>
          <a:xfrm>
            <a:off x="755576" y="6165304"/>
            <a:ext cx="203132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選擇欲更換之鋼瓶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 descr="一張含有 文字, 螢幕擷取畫面, 螢幕, 顯示裝置 的圖片&#10;&#10;自動產生的描述">
            <a:extLst>
              <a:ext uri="{FF2B5EF4-FFF2-40B4-BE49-F238E27FC236}">
                <a16:creationId xmlns:a16="http://schemas.microsoft.com/office/drawing/2014/main" id="{2DF6469C-1329-6805-F9C9-8AAEBB1092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936" y="3784854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F8ECC39-274D-4DFF-85A1-13610BB2A12B}"/>
              </a:ext>
            </a:extLst>
          </p:cNvPr>
          <p:cNvSpPr txBox="1"/>
          <p:nvPr/>
        </p:nvSpPr>
        <p:spPr>
          <a:xfrm>
            <a:off x="5002283" y="3861048"/>
            <a:ext cx="110799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鋼瓶配置</a:t>
            </a:r>
            <a:endParaRPr 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581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電腦, 顯示裝置, 陳列 的圖片&#10;&#10;自動產生的描述">
            <a:extLst>
              <a:ext uri="{FF2B5EF4-FFF2-40B4-BE49-F238E27FC236}">
                <a16:creationId xmlns:a16="http://schemas.microsoft.com/office/drawing/2014/main" id="{E65214A8-AA0F-5281-644E-D63AB012FF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621008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C3E21ED-C233-D15C-DE25-5759E294BBE2}"/>
              </a:ext>
            </a:extLst>
          </p:cNvPr>
          <p:cNvSpPr txBox="1"/>
          <p:nvPr/>
        </p:nvSpPr>
        <p:spPr>
          <a:xfrm>
            <a:off x="2504930" y="692696"/>
            <a:ext cx="182530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Rough gas line</a:t>
            </a:r>
          </a:p>
        </p:txBody>
      </p:sp>
      <p:pic>
        <p:nvPicPr>
          <p:cNvPr id="10" name="圖片 9" descr="一張含有 文字, 電腦, 顯示裝置, 陳列 的圖片&#10;&#10;自動產生的描述">
            <a:extLst>
              <a:ext uri="{FF2B5EF4-FFF2-40B4-BE49-F238E27FC236}">
                <a16:creationId xmlns:a16="http://schemas.microsoft.com/office/drawing/2014/main" id="{BDBD6965-EA35-AF4E-7F7A-9FA1CE22058B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621008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07FB67-7EE9-85B6-4FAB-01F367E8B334}"/>
              </a:ext>
            </a:extLst>
          </p:cNvPr>
          <p:cNvSpPr txBox="1"/>
          <p:nvPr/>
        </p:nvSpPr>
        <p:spPr>
          <a:xfrm>
            <a:off x="5356877" y="692696"/>
            <a:ext cx="299152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AsH3 BV &amp; SOV1 &amp; BPV1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CD1C435-CBB8-02C0-FBC8-323531AC0450}"/>
              </a:ext>
            </a:extLst>
          </p:cNvPr>
          <p:cNvPicPr>
            <a:picLocks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3717352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4C1319-2E9D-6206-28BF-20088FD5D3D4}"/>
              </a:ext>
            </a:extLst>
          </p:cNvPr>
          <p:cNvSpPr txBox="1"/>
          <p:nvPr/>
        </p:nvSpPr>
        <p:spPr>
          <a:xfrm>
            <a:off x="866680" y="6165304"/>
            <a:ext cx="332975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manual pump down gas line</a:t>
            </a:r>
          </a:p>
        </p:txBody>
      </p:sp>
      <p:pic>
        <p:nvPicPr>
          <p:cNvPr id="19" name="圖片 18" descr="一張含有 文字, 機器, 室內, 圓柱 的圖片&#10;&#10;自動產生的描述">
            <a:extLst>
              <a:ext uri="{FF2B5EF4-FFF2-40B4-BE49-F238E27FC236}">
                <a16:creationId xmlns:a16="http://schemas.microsoft.com/office/drawing/2014/main" id="{40F6E655-1929-A054-23DC-F2DA1CCA5C03}"/>
              </a:ext>
            </a:extLst>
          </p:cNvPr>
          <p:cNvPicPr>
            <a:picLocks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04908" y="3236752"/>
            <a:ext cx="2880000" cy="384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F279DB-DDD0-0E16-6381-17C6FE283A5C}"/>
              </a:ext>
            </a:extLst>
          </p:cNvPr>
          <p:cNvSpPr txBox="1"/>
          <p:nvPr/>
        </p:nvSpPr>
        <p:spPr>
          <a:xfrm>
            <a:off x="6156176" y="3789040"/>
            <a:ext cx="255711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確認錶頭可抽至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-30psi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63C1874-764F-D7BB-D15C-B8BA3CE66C7E}"/>
              </a:ext>
            </a:extLst>
          </p:cNvPr>
          <p:cNvSpPr/>
          <p:nvPr/>
        </p:nvSpPr>
        <p:spPr>
          <a:xfrm>
            <a:off x="5203294" y="4284707"/>
            <a:ext cx="648072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6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A44657C-4356-0C88-46EA-6E03269CC0B4}"/>
              </a:ext>
            </a:extLst>
          </p:cNvPr>
          <p:cNvSpPr txBox="1"/>
          <p:nvPr/>
        </p:nvSpPr>
        <p:spPr>
          <a:xfrm>
            <a:off x="611560" y="567730"/>
            <a:ext cx="396044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紀錄瓶號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秤重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AIR MASK &amp; LOW VACUUM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更換鋼瓶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下機鋼瓶紀錄瓶號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秤重  →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 or manual rough gas line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底壓應與更換前相同 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負壓測漏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2hr &amp; 4hr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開鋼瓶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7C6910-420B-3995-9FCA-71645DD0B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092228"/>
            <a:ext cx="8136904" cy="3343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 descr="一張含有 文字, 螢幕擷取畫面, 顯示裝置, 電腦 的圖片&#10;&#10;自動產生的描述">
            <a:extLst>
              <a:ext uri="{FF2B5EF4-FFF2-40B4-BE49-F238E27FC236}">
                <a16:creationId xmlns:a16="http://schemas.microsoft.com/office/drawing/2014/main" id="{CC920AA6-73FB-3021-C825-DD0811295D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567730"/>
            <a:ext cx="3887241" cy="2332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698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A71BDFFA-1709-2F9B-ED75-1A4407215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313492"/>
            <a:ext cx="38074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四、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VIISION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傳送流程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6BB949C-BC9A-6258-E659-CD9E6CD3C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84" y="1268760"/>
            <a:ext cx="6768752" cy="5092518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42FB69C-71CA-BBD1-A501-784239A4DB99}"/>
              </a:ext>
            </a:extLst>
          </p:cNvPr>
          <p:cNvSpPr txBox="1"/>
          <p:nvPr/>
        </p:nvSpPr>
        <p:spPr>
          <a:xfrm>
            <a:off x="1259632" y="5877272"/>
            <a:ext cx="66556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Disk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A104592-040C-1F89-8046-B4F5AFAF2CE7}"/>
              </a:ext>
            </a:extLst>
          </p:cNvPr>
          <p:cNvSpPr txBox="1"/>
          <p:nvPr/>
        </p:nvSpPr>
        <p:spPr>
          <a:xfrm>
            <a:off x="7596336" y="2967335"/>
            <a:ext cx="132754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Loadlock3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6970B25-CB3E-6D07-734D-92AC35D8582E}"/>
              </a:ext>
            </a:extLst>
          </p:cNvPr>
          <p:cNvSpPr txBox="1"/>
          <p:nvPr/>
        </p:nvSpPr>
        <p:spPr>
          <a:xfrm>
            <a:off x="7596336" y="4149080"/>
            <a:ext cx="132754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Loadlock2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7BC869A-3D14-0B60-5E87-01321C143B8B}"/>
              </a:ext>
            </a:extLst>
          </p:cNvPr>
          <p:cNvSpPr txBox="1"/>
          <p:nvPr/>
        </p:nvSpPr>
        <p:spPr>
          <a:xfrm>
            <a:off x="7584604" y="5404574"/>
            <a:ext cx="132754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Loadlock1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E66737-FB3D-D709-2DD5-BACC41E05E95}"/>
              </a:ext>
            </a:extLst>
          </p:cNvPr>
          <p:cNvSpPr txBox="1"/>
          <p:nvPr/>
        </p:nvSpPr>
        <p:spPr>
          <a:xfrm>
            <a:off x="5004048" y="6246604"/>
            <a:ext cx="112723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Carriage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303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E750ED4-7866-0B98-8FB9-2B3720849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39566"/>
            <a:ext cx="8424936" cy="2641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►"/>
              <a:defRPr kumimoji="1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6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▪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"/>
              <a:defRPr sz="1400" kern="1200">
                <a:solidFill>
                  <a:srgbClr val="646464"/>
                </a:solidFill>
                <a:latin typeface="+mn-lt"/>
                <a:ea typeface="+mn-ea"/>
                <a:cs typeface="Arial Unicode MS" panose="020B060402020202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646464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zh-TW" altLang="en-US" sz="1600" b="1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傳送</a:t>
            </a:r>
            <a:r>
              <a:rPr kumimoji="1" lang="zh-TW" altLang="en-US" sz="16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程序：</a:t>
            </a:r>
            <a:endParaRPr kumimoji="1" lang="en-US" altLang="zh-TW" sz="16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0" indent="0">
              <a:buNone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→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ARM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抓取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LOADLOCK WAFER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→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CARRIAGE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轉平邊 →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LIFT PIN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第一階段位置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→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ARM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將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WAFER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傳至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DISK SITE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位置 →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LIFT PIN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至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UP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位置頂起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WAFER</a:t>
            </a:r>
          </a:p>
          <a:p>
            <a:pPr marL="0" indent="0">
              <a:buNone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→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ARM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回到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FOLD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位置 →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LIFT PIN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回到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DOWN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位置 →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WAFER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同時被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HOOK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固定住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kumimoji="1" lang="en-US" altLang="zh-TW" sz="16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ARM </a:t>
            </a:r>
            <a:r>
              <a:rPr kumimoji="1" lang="zh-TW" altLang="en-US" sz="16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至 </a:t>
            </a:r>
            <a:r>
              <a:rPr lang="en-US" altLang="zh-TW" sz="1600" b="1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CASSETTE </a:t>
            </a:r>
            <a:r>
              <a:rPr lang="zh-TW" altLang="en-US" sz="1600" b="1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校正程序</a:t>
            </a:r>
            <a:r>
              <a:rPr kumimoji="1" lang="zh-TW" altLang="en-US" sz="16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endParaRPr kumimoji="1" lang="en-US" altLang="zh-TW" sz="16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0" indent="0">
              <a:buNone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→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CLOSE DSV &amp; ATGV VALVE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→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CLOSE CRYO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PUMP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GATE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VALVE1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2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3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、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5</a:t>
            </a:r>
          </a:p>
          <a:p>
            <a:pPr marL="0" indent="0">
              <a:buNone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→ 開啟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CVV VENT CHAMBER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→ 將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DISK 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移動至 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MOVE TO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REMOVE DISK POSITION</a:t>
            </a:r>
          </a:p>
          <a:p>
            <a:pPr marL="0" indent="0">
              <a:buNone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→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接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LOW VACUUM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開啟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CHAMBER</a:t>
            </a:r>
            <a:endParaRPr kumimoji="1" lang="en-US" altLang="zh-TW" sz="16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2BB67F0-1C66-D0BC-1B86-5C9DD6A8E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3145864"/>
            <a:ext cx="5584049" cy="33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2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文字, 螢幕擷取畫面, 電子產品, 電子裝置 的圖片&#10;&#10;自動產生的描述">
            <a:extLst>
              <a:ext uri="{FF2B5EF4-FFF2-40B4-BE49-F238E27FC236}">
                <a16:creationId xmlns:a16="http://schemas.microsoft.com/office/drawing/2014/main" id="{2E3BB5F3-9D43-059C-258D-CCDA4B1A7A74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0840" y="3717032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F6D6737-F893-518F-E930-957626FDB8CE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568" y="3717032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D1A5DF-4B85-C30B-2325-96AE96E87421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568" y="581085"/>
            <a:ext cx="38412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20C462-6E59-C3F6-EC86-9E6A9D42CE9F}"/>
              </a:ext>
            </a:extLst>
          </p:cNvPr>
          <p:cNvSpPr txBox="1"/>
          <p:nvPr/>
        </p:nvSpPr>
        <p:spPr>
          <a:xfrm>
            <a:off x="1031558" y="3041539"/>
            <a:ext cx="31452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 clear error (servo off)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人員, 下沉、洗碗槽, 室內, 廚房電器 的圖片&#10;&#10;自動產生的描述">
            <a:extLst>
              <a:ext uri="{FF2B5EF4-FFF2-40B4-BE49-F238E27FC236}">
                <a16:creationId xmlns:a16="http://schemas.microsoft.com/office/drawing/2014/main" id="{FDF6B810-C1D1-2ED3-6BEE-BFFE2E74792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581085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CCE6C2-8099-1A08-35E1-FD72A900D566}"/>
              </a:ext>
            </a:extLst>
          </p:cNvPr>
          <p:cNvSpPr txBox="1"/>
          <p:nvPr/>
        </p:nvSpPr>
        <p:spPr>
          <a:xfrm>
            <a:off x="5647338" y="3041539"/>
            <a:ext cx="229069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 arm leveling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BCF760-AF8C-6600-2793-1442638A9EF1}"/>
              </a:ext>
            </a:extLst>
          </p:cNvPr>
          <p:cNvSpPr txBox="1"/>
          <p:nvPr/>
        </p:nvSpPr>
        <p:spPr>
          <a:xfrm>
            <a:off x="5643417" y="6092249"/>
            <a:ext cx="241604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wafer elevator 1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71F627D-D789-FD9D-F159-3A0375E3B27E}"/>
              </a:ext>
            </a:extLst>
          </p:cNvPr>
          <p:cNvSpPr txBox="1"/>
          <p:nvPr/>
        </p:nvSpPr>
        <p:spPr>
          <a:xfrm>
            <a:off x="1154320" y="6113800"/>
            <a:ext cx="289970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FOLD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(arm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回到中間位置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4473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5659D-C98D-4F1E-9844-60B451DDA560}"/>
</file>

<file path=customXml/itemProps2.xml><?xml version="1.0" encoding="utf-8"?>
<ds:datastoreItem xmlns:ds="http://schemas.openxmlformats.org/officeDocument/2006/customXml" ds:itemID="{7FC4B4E2-1636-4036-8115-ACCB98E75422}"/>
</file>

<file path=customXml/itemProps3.xml><?xml version="1.0" encoding="utf-8"?>
<ds:datastoreItem xmlns:ds="http://schemas.openxmlformats.org/officeDocument/2006/customXml" ds:itemID="{C62C1335-0A59-42E9-A3B9-E8494AA21CB8}"/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16962</TotalTime>
  <Words>508</Words>
  <Application>Microsoft Office PowerPoint</Application>
  <PresentationFormat>如螢幕大小 (4:3)</PresentationFormat>
  <Paragraphs>87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微軟正黑體</vt:lpstr>
      <vt:lpstr>Arial</vt:lpstr>
      <vt:lpstr>Broadway</vt:lpstr>
      <vt:lpstr>Calibri</vt:lpstr>
      <vt:lpstr>Franklin Gothic Book</vt:lpstr>
      <vt:lpstr>Perpetua</vt:lpstr>
      <vt:lpstr>Wingdings</vt:lpstr>
      <vt:lpstr>Wingdings 2</vt:lpstr>
      <vt:lpstr>Nuvoton佈景主題</vt:lpstr>
      <vt:lpstr>IMP 學習進度報告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S220 WCLin15</dc:creator>
  <cp:lastModifiedBy>S220 THChiu</cp:lastModifiedBy>
  <cp:revision>872</cp:revision>
  <dcterms:created xsi:type="dcterms:W3CDTF">2012-03-21T02:57:47Z</dcterms:created>
  <dcterms:modified xsi:type="dcterms:W3CDTF">2023-09-26T05:34:43Z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42600</vt:r8>
  </property>
  <property fmtid="{D5CDD505-2E9C-101B-9397-08002B2CF9AE}" pid="3" name="MetaInfo">
    <vt:lpwstr/>
  </property>
  <property fmtid="{D5CDD505-2E9C-101B-9397-08002B2CF9AE}" pid="4" name="ContentTypeId">
    <vt:lpwstr>0x010101007D10E3BF7F339F4197AC12702D94D274</vt:lpwstr>
  </property>
</Properties>
</file>